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19D"/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3"/>
            <a:ext cx="4165950" cy="2062103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Tuesday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at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noon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during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3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C4AA46-86BB-4CA6-9B5C-2022D28ED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1" y="565242"/>
            <a:ext cx="11232432" cy="6015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Every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more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cyclists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Mexico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City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803152" y="893762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¿COVID-19?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952669" y="1201539"/>
            <a:ext cx="0" cy="47431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776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still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afraid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suffering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Injury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disability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wants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es-MX" sz="4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Hour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Area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4837F4E-D330-4E1F-9906-708EA8A6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77" y="840656"/>
            <a:ext cx="9433378" cy="555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beginning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Bar chart&#10;&#10;Description automatically generated">
            <a:extLst>
              <a:ext uri="{FF2B5EF4-FFF2-40B4-BE49-F238E27FC236}">
                <a16:creationId xmlns:a16="http://schemas.microsoft.com/office/drawing/2014/main" id="{778B9C82-1580-4742-85BB-FCDF81CA7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09" y="859220"/>
            <a:ext cx="8572182" cy="55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considering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people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516FB7-8325-42C7-AC26-086C3E57D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15" y="1010255"/>
            <a:ext cx="9190569" cy="542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sun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goes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more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8291769-B438-466B-9B13-BB3FBBC1E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782" y="1170946"/>
            <a:ext cx="8511390" cy="520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183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34</cp:revision>
  <dcterms:created xsi:type="dcterms:W3CDTF">2020-12-19T13:41:30Z</dcterms:created>
  <dcterms:modified xsi:type="dcterms:W3CDTF">2021-04-23T22:38:46Z</dcterms:modified>
</cp:coreProperties>
</file>